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 Semi Bold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WE3G4Be9rl3Nbp-HrPmU2Q1Ykqe240bQ/preview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Model Helps Missing Child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is revolutionizing missing child recovery, offering hope and faster solutions to families.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0295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Aml Banna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The Road Ahead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49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aim to leverage advanced quantum computing and computer vision technologies to enhance the efficiency of locating missing children. Our vision includes: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987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Databases: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Connecting the missing children databases with security centers and, where possible, public places to enable real-time identification.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Providing Dedicated Databases: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Establishing centralized and accessible repositories for tracking and identifying missing children efficiently.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347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Facilitating Communication: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Ensuring seamless communication channels for reporting and informing families upon identification of their loved ones.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010126"/>
            <a:ext cx="6209348" cy="6209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12253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حمدالله عالسلامة وقدر ولطف…….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9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6765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Missing Child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Millions of children go missing each year.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Trauma, fear, and long-lasting effects on families.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 Artificial Intelligence is Solving 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3358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patterns and predicting potential risks.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Facial Recognition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3358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Matching missing children to images from various 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543669"/>
            <a:ext cx="344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Social Media Monitoring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3408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Tracking online activity and potential leads.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Tools Empowering the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020378"/>
            <a:ext cx="30480" cy="3946565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51543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2755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40103" y="3360539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4719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OpenCV for facial recognition.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5587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3188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17243" y="4403884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29053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TensorFlow/PyTorch for model training.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60212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2"/>
          <p:cNvSpPr/>
          <p:nvPr/>
        </p:nvSpPr>
        <p:spPr>
          <a:xfrm>
            <a:off x="6517838" y="5447228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3338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platforms like AWS for large-scale deployment.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6454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4055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9" name="Text 16"/>
          <p:cNvSpPr/>
          <p:nvPr/>
        </p:nvSpPr>
        <p:spPr>
          <a:xfrm>
            <a:off x="6514267" y="6490573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637722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tools for storing and managing vast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Methodologies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from missing child reports and surveillance footage.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53339" y="3198971"/>
            <a:ext cx="64068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Preprocessing: Noise reduction, image enhancement.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53339" y="4761786"/>
            <a:ext cx="444555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training with labeled datasets.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53339" y="6324600"/>
            <a:ext cx="574405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Integration with real-time surveillance systems.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1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00519"/>
            <a:ext cx="30480" cy="2877503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6955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556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3540681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ResNet50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358622" y="473035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4904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30843" y="457545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SVM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358622" y="576512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5252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2"/>
          <p:cNvSpPr/>
          <p:nvPr/>
        </p:nvSpPr>
        <p:spPr>
          <a:xfrm>
            <a:off x="1031438" y="5610225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496878"/>
            <a:ext cx="4280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Hybrid model embedding both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46038"/>
            <a:ext cx="13042821" cy="11374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data from diverse 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Enhancing model accuracy with limited labeled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Adjusting parameters to reduce false positives/negatives.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real-time data processing at scale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2025-01-06T11:10:33Z</dcterms:created>
  <dcterms:modified xsi:type="dcterms:W3CDTF">2025-01-06T11:10:33Z</dcterms:modified>
</cp:coreProperties>
</file>